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5" r:id="rId3"/>
    <p:sldId id="259" r:id="rId4"/>
    <p:sldId id="257" r:id="rId5"/>
    <p:sldId id="258" r:id="rId6"/>
    <p:sldId id="267" r:id="rId7"/>
    <p:sldId id="260" r:id="rId8"/>
    <p:sldId id="264" r:id="rId9"/>
    <p:sldId id="261" r:id="rId10"/>
    <p:sldId id="262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882DA26-A0C3-8042-A14D-F5EFDC27F63F}" type="datetimeFigureOut">
              <a:rPr lang="en-US" smtClean="0"/>
              <a:pPr/>
              <a:t>12/4/08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705090F7-42EF-AC48-A2D3-97B38E965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3.rz-berlin.mpg.de/cmp/rossini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radar.com/Midi/rossini_barbiere_overture.mi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6Jv3lL6imzU" TargetMode="Externa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Gioacchino</a:t>
            </a:r>
            <a:r>
              <a:rPr lang="en-US" dirty="0" smtClean="0"/>
              <a:t> Rossini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World History</a:t>
            </a:r>
          </a:p>
          <a:p>
            <a:r>
              <a:rPr lang="en-US" dirty="0" smtClean="0"/>
              <a:t>Suzie Kim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Thieving Magpie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www.karadar.com/Midi/rossini_gazza_overture.mid</a:t>
            </a:r>
            <a:endParaRPr lang="en-US" dirty="0"/>
          </a:p>
        </p:txBody>
      </p:sp>
      <p:pic>
        <p:nvPicPr>
          <p:cNvPr id="4" name="Picture 3" descr="page_Thieving_mag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970980"/>
            <a:ext cx="3581400" cy="30615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Influention</a:t>
            </a:r>
            <a:r>
              <a:rPr lang="en-US" dirty="0" smtClean="0"/>
              <a:t> to the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comic operas of Rossini was able to give a sign of humor, and laugh to the public</a:t>
            </a:r>
          </a:p>
          <a:p>
            <a:r>
              <a:rPr lang="en-US" dirty="0" smtClean="0"/>
              <a:t>Especially “Barber of Seville” was loved by many opera audiences for centuries</a:t>
            </a:r>
          </a:p>
          <a:p>
            <a:r>
              <a:rPr lang="en-US" dirty="0" smtClean="0"/>
              <a:t>Was the start of “buffo” style comic opera performances of </a:t>
            </a:r>
            <a:r>
              <a:rPr lang="en-US" smtClean="0"/>
              <a:t>the music  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Gioacchino</a:t>
            </a:r>
            <a:r>
              <a:rPr lang="en-US" dirty="0" smtClean="0"/>
              <a:t> Rossini." </a:t>
            </a:r>
            <a:r>
              <a:rPr lang="en-US" u="sng" dirty="0" err="1" smtClean="0"/>
              <a:t>ppbWiki</a:t>
            </a:r>
            <a:r>
              <a:rPr lang="en-US" u="sng" dirty="0" smtClean="0"/>
              <a:t>: Main, </a:t>
            </a:r>
            <a:r>
              <a:rPr lang="en-US" u="sng" dirty="0" err="1" smtClean="0"/>
              <a:t>HomePage</a:t>
            </a:r>
            <a:r>
              <a:rPr lang="en-US" u="sng" dirty="0" smtClean="0"/>
              <a:t> browse. 3 Dec. 2008 </a:t>
            </a:r>
            <a:r>
              <a:rPr lang="en-US" u="sng" dirty="0" smtClean="0">
                <a:hlinkClick r:id="rId2"/>
              </a:rPr>
              <a:t>http://w3.rz-berlin.mpg.de/cmp/rossini.html</a:t>
            </a:r>
            <a:r>
              <a:rPr lang="en-US" u="sng" dirty="0" smtClean="0"/>
              <a:t>.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Gioachino</a:t>
            </a:r>
            <a:r>
              <a:rPr lang="en-US" dirty="0" smtClean="0"/>
              <a:t> Rossini Biography. Listen to Classical Music by </a:t>
            </a:r>
            <a:r>
              <a:rPr lang="en-US" dirty="0" err="1" smtClean="0"/>
              <a:t>Gioachino</a:t>
            </a:r>
            <a:r>
              <a:rPr lang="en-US" dirty="0" smtClean="0"/>
              <a:t> Rossini." </a:t>
            </a:r>
            <a:r>
              <a:rPr lang="en-US" u="sng" dirty="0" smtClean="0"/>
              <a:t>Classical Music - Streaming Classical Music. 3 Dec. 2008 &lt;http://</a:t>
            </a:r>
            <a:r>
              <a:rPr lang="en-US" u="sng" dirty="0" err="1" smtClean="0"/>
              <a:t>www.naxos.com/composeri</a:t>
            </a:r>
            <a:endParaRPr lang="en-US" u="sng" dirty="0" smtClean="0"/>
          </a:p>
          <a:p>
            <a:r>
              <a:rPr lang="en-US" dirty="0" smtClean="0"/>
              <a:t>"- Classical Music Dictionary - Free MP3 ." </a:t>
            </a:r>
            <a:r>
              <a:rPr lang="en-US" u="sng" dirty="0" smtClean="0"/>
              <a:t>Home page. 3 Dec. 2008 &lt;http://</a:t>
            </a:r>
            <a:r>
              <a:rPr lang="en-US" u="sng" dirty="0" err="1" smtClean="0"/>
              <a:t>www.karadar.com/Dictionary/rossini.html</a:t>
            </a:r>
            <a:r>
              <a:rPr lang="en-US" u="sng" dirty="0" smtClean="0"/>
              <a:t>&gt;.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311665"/>
            <a:ext cx="8229600" cy="1071641"/>
          </a:xfrm>
        </p:spPr>
        <p:txBody>
          <a:bodyPr/>
          <a:lstStyle/>
          <a:p>
            <a:r>
              <a:rPr lang="en-US" dirty="0" err="1" smtClean="0"/>
              <a:t>Gioacchino</a:t>
            </a:r>
            <a:r>
              <a:rPr lang="en-US" dirty="0" smtClean="0"/>
              <a:t> Rossini</a:t>
            </a:r>
            <a:endParaRPr lang="en-US" dirty="0"/>
          </a:p>
        </p:txBody>
      </p:sp>
      <p:pic>
        <p:nvPicPr>
          <p:cNvPr id="7" name="Picture Placeholder 6" descr="rossini-crop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057400" y="457200"/>
            <a:ext cx="3854465" cy="3854465"/>
          </a:xfrm>
        </p:spPr>
      </p:pic>
      <p:pic>
        <p:nvPicPr>
          <p:cNvPr id="5" name="Picture 4" descr="Rossini_carica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766" y="1676400"/>
            <a:ext cx="3283034" cy="2917210"/>
          </a:xfrm>
          <a:prstGeom prst="rect">
            <a:avLst/>
          </a:prstGeom>
        </p:spPr>
      </p:pic>
      <p:pic>
        <p:nvPicPr>
          <p:cNvPr id="6" name="Picture 5" descr="portrait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012212"/>
            <a:ext cx="2489199" cy="37337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Gioacchino</a:t>
            </a:r>
            <a:r>
              <a:rPr lang="en-US" dirty="0" smtClean="0"/>
              <a:t> Rossini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Robust Italian man with an outgoing personality</a:t>
            </a:r>
          </a:p>
          <a:p>
            <a:r>
              <a:rPr lang="en-US" dirty="0" smtClean="0"/>
              <a:t>Was a lazy man, fond of woman, and a very skilled cook</a:t>
            </a:r>
          </a:p>
          <a:p>
            <a:r>
              <a:rPr lang="en-US" dirty="0" smtClean="0"/>
              <a:t>Ex) modern restaurants exist in Rossini’s name</a:t>
            </a:r>
          </a:p>
          <a:p>
            <a:r>
              <a:rPr lang="en-US" dirty="0" smtClean="0"/>
              <a:t>Liked to host dinner parties for his friends among whom was Franz Liszt, another famous composer; had fun teasing and playing tricks on his friends.</a:t>
            </a:r>
          </a:p>
          <a:p>
            <a:r>
              <a:rPr lang="en-US" dirty="0" smtClean="0"/>
              <a:t>Such characteristics had a great impact and influence on his music</a:t>
            </a:r>
          </a:p>
          <a:p>
            <a:r>
              <a:rPr lang="en-US" dirty="0" smtClean="0"/>
              <a:t>considered to be the last and greatest composer of comic opera in the buffo style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pic>
        <p:nvPicPr>
          <p:cNvPr id="12" name="Picture Placeholder 11" descr="rossin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495" r="6495"/>
          <a:stretch>
            <a:fillRect/>
          </a:stretch>
        </p:blipFill>
        <p:spPr>
          <a:xfrm>
            <a:off x="5029200" y="1234440"/>
            <a:ext cx="3154680" cy="4416552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Born in February 29, 1792 in a small town Pesaro on the east coast of Italy </a:t>
            </a:r>
          </a:p>
          <a:p>
            <a:r>
              <a:rPr lang="en-US" smtClean="0"/>
              <a:t>Father as a horn-player and a singer mother allowed him to have direct experience of operatic performance as a young boy</a:t>
            </a:r>
          </a:p>
          <a:p>
            <a:r>
              <a:rPr lang="en-US" smtClean="0"/>
              <a:t>At age 15, entered a music school in Bolgna, Italy where he learned how to composed music</a:t>
            </a:r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0813" cy="4267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 age 18, first successful composition was completed in Venice, “</a:t>
            </a:r>
            <a:r>
              <a:rPr lang="en-US" i="1" dirty="0" smtClean="0"/>
              <a:t>La </a:t>
            </a:r>
            <a:r>
              <a:rPr lang="en-US" i="1" dirty="0" err="1" smtClean="0"/>
              <a:t>Cambiale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Matrimonio</a:t>
            </a:r>
            <a:r>
              <a:rPr lang="en-US" i="1" dirty="0" smtClean="0"/>
              <a:t>”, </a:t>
            </a:r>
            <a:r>
              <a:rPr lang="en-US" dirty="0" smtClean="0"/>
              <a:t>which was the head start of his operatic career</a:t>
            </a:r>
          </a:p>
          <a:p>
            <a:r>
              <a:rPr lang="en-US" dirty="0" smtClean="0"/>
              <a:t>His masterpiece, “The Barber of Seville” was first performed in Rome, Italy when he was only 24 years of age</a:t>
            </a:r>
          </a:p>
          <a:p>
            <a:r>
              <a:rPr lang="en-US" dirty="0" smtClean="0"/>
              <a:t>His final opera, “William Tell” was staged in 1829 which was famous for his overture, storm scenes, and ballet music</a:t>
            </a:r>
          </a:p>
          <a:p>
            <a:r>
              <a:rPr lang="en-US" dirty="0" smtClean="0"/>
              <a:t>The revolution of 1830 put an end to French royal commissions for the theatre and Rossini returned to Italy; continued to enjoy considerable esteem, he stopped composing, partly due to his bad health</a:t>
            </a:r>
          </a:p>
          <a:p>
            <a:r>
              <a:rPr lang="en-US" dirty="0" smtClean="0"/>
              <a:t>He returned to Paris in 1855 and began to compose again, writing a number of piano works and ensembles, many of which were performed at Rossini’s "</a:t>
            </a:r>
            <a:r>
              <a:rPr lang="en-US" dirty="0" err="1" smtClean="0"/>
              <a:t>Samedi</a:t>
            </a:r>
            <a:r>
              <a:rPr lang="en-US" dirty="0" smtClean="0"/>
              <a:t> </a:t>
            </a:r>
            <a:r>
              <a:rPr lang="en-US" dirty="0" err="1" smtClean="0"/>
              <a:t>Soirs</a:t>
            </a:r>
            <a:r>
              <a:rPr lang="en-US" dirty="0" smtClean="0"/>
              <a:t>".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Rossini has in total three dozen or so operas  ------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Barbiere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Siviglia</a:t>
            </a:r>
            <a:r>
              <a:rPr lang="en-US" dirty="0" smtClean="0"/>
              <a:t> (The Barber of Seville) is probably the best known, a treatment of the first play of the Figaro trilogy by Beaumarchais on which Mozart had drawn thirty years before in Vienna</a:t>
            </a:r>
          </a:p>
          <a:p>
            <a:r>
              <a:rPr lang="en-US" dirty="0" smtClean="0"/>
              <a:t> Other well known comic operas -----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Scala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Seta (The Silken Ladder)</a:t>
            </a:r>
          </a:p>
          <a:p>
            <a:r>
              <a:rPr lang="en-US" dirty="0" smtClean="0"/>
              <a:t> Il Signor </a:t>
            </a:r>
            <a:r>
              <a:rPr lang="en-US" dirty="0" err="1" smtClean="0"/>
              <a:t>Bruschino</a:t>
            </a:r>
            <a:endParaRPr lang="en-US" dirty="0" smtClean="0"/>
          </a:p>
          <a:p>
            <a:r>
              <a:rPr lang="en-US" dirty="0" err="1" smtClean="0"/>
              <a:t>L'Italiana</a:t>
            </a:r>
            <a:r>
              <a:rPr lang="en-US" dirty="0" smtClean="0"/>
              <a:t> in </a:t>
            </a:r>
            <a:r>
              <a:rPr lang="en-US" dirty="0" err="1" smtClean="0"/>
              <a:t>Algeri</a:t>
            </a:r>
            <a:r>
              <a:rPr lang="en-US" dirty="0" smtClean="0"/>
              <a:t> (The Italian Girl in Algiers)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Turco</a:t>
            </a:r>
            <a:r>
              <a:rPr lang="en-US" dirty="0" smtClean="0"/>
              <a:t> in Italia (The Turk in Italy)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Cenerentola</a:t>
            </a:r>
            <a:r>
              <a:rPr lang="en-US" dirty="0" smtClean="0"/>
              <a:t> (Cinderella)</a:t>
            </a:r>
          </a:p>
          <a:p>
            <a:r>
              <a:rPr lang="en-US" dirty="0" smtClean="0"/>
              <a:t> La </a:t>
            </a:r>
            <a:r>
              <a:rPr lang="en-US" dirty="0" err="1" smtClean="0"/>
              <a:t>Gazza</a:t>
            </a:r>
            <a:r>
              <a:rPr lang="en-US" dirty="0" smtClean="0"/>
              <a:t> </a:t>
            </a:r>
            <a:r>
              <a:rPr lang="en-US" dirty="0" err="1" smtClean="0"/>
              <a:t>ladra</a:t>
            </a:r>
            <a:r>
              <a:rPr lang="en-US" dirty="0" smtClean="0"/>
              <a:t> (The Thieving Magpie)</a:t>
            </a:r>
          </a:p>
          <a:p>
            <a:r>
              <a:rPr lang="en-US" dirty="0" smtClean="0"/>
              <a:t>More serious subjects were tackled in </a:t>
            </a:r>
            <a:r>
              <a:rPr lang="en-US" dirty="0" err="1" smtClean="0"/>
              <a:t>Otello</a:t>
            </a:r>
            <a:r>
              <a:rPr lang="en-US" dirty="0" smtClean="0"/>
              <a:t>, </a:t>
            </a:r>
            <a:r>
              <a:rPr lang="en-US" dirty="0" err="1" smtClean="0"/>
              <a:t>Semiramide</a:t>
            </a:r>
            <a:r>
              <a:rPr lang="en-US" dirty="0" smtClean="0"/>
              <a:t>, </a:t>
            </a:r>
            <a:r>
              <a:rPr lang="en-US" dirty="0" err="1" smtClean="0"/>
              <a:t>Mose</a:t>
            </a:r>
            <a:r>
              <a:rPr lang="en-US" dirty="0" smtClean="0"/>
              <a:t> in </a:t>
            </a:r>
            <a:r>
              <a:rPr lang="en-US" dirty="0" err="1" smtClean="0"/>
              <a:t>Egitto</a:t>
            </a:r>
            <a:r>
              <a:rPr lang="en-US" dirty="0" smtClean="0"/>
              <a:t> (Moses in Egypt) and the French Guillaume Tell (William Tell), based on the play by Schiller. The Overtures to many of these operas are a recurrent element in the repertoire of the concert-hall.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Barber of Seville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http://www.karadar.com/Midi/rossini_barbiere_overture.mid</a:t>
            </a:r>
            <a:endParaRPr lang="en-US" dirty="0" smtClean="0"/>
          </a:p>
          <a:p>
            <a:r>
              <a:rPr lang="en-US" dirty="0" smtClean="0"/>
              <a:t>Considered one of the most popular comic opera of all time; enjoyed European popularity for over a quarter of a century</a:t>
            </a:r>
          </a:p>
          <a:p>
            <a:r>
              <a:rPr lang="en-US" dirty="0" smtClean="0"/>
              <a:t>based on the first of a trilogy of plays written by </a:t>
            </a:r>
            <a:r>
              <a:rPr lang="en-US" dirty="0" err="1" smtClean="0"/>
              <a:t>french</a:t>
            </a:r>
            <a:r>
              <a:rPr lang="en-US" dirty="0" smtClean="0"/>
              <a:t> author Beaumarchais, </a:t>
            </a:r>
            <a:r>
              <a:rPr lang="en-US" i="1" dirty="0" smtClean="0"/>
              <a:t>Le </a:t>
            </a:r>
            <a:r>
              <a:rPr lang="en-US" i="1" dirty="0" err="1" smtClean="0"/>
              <a:t>Barbier</a:t>
            </a:r>
            <a:r>
              <a:rPr lang="en-US" i="1" dirty="0" smtClean="0"/>
              <a:t> de </a:t>
            </a:r>
            <a:r>
              <a:rPr lang="en-US" i="1" dirty="0" err="1" smtClean="0"/>
              <a:t>Séville</a:t>
            </a:r>
            <a:r>
              <a:rPr lang="en-US" i="1" dirty="0" smtClean="0"/>
              <a:t>. 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Barber of Seville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http://www.youtube.com/watch?v=6Jv3lL6imzU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kr.youtube.com/watch?v</a:t>
            </a:r>
            <a:r>
              <a:rPr lang="en-US" dirty="0" smtClean="0"/>
              <a:t>=ytpSHcMXfV8</a:t>
            </a:r>
          </a:p>
        </p:txBody>
      </p:sp>
      <p:pic>
        <p:nvPicPr>
          <p:cNvPr id="5" name="Picture 4" descr="OOntario-Barbergrou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52" y="3200400"/>
            <a:ext cx="4883509" cy="3492771"/>
          </a:xfrm>
          <a:prstGeom prst="rect">
            <a:avLst/>
          </a:prstGeom>
        </p:spPr>
      </p:pic>
      <p:pic>
        <p:nvPicPr>
          <p:cNvPr id="6" name="Picture 5" descr="banner_barber_of_sevil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895600"/>
            <a:ext cx="5950507" cy="30569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Barber of Seville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Summary</a:t>
            </a:r>
          </a:p>
          <a:p>
            <a:r>
              <a:rPr lang="en-US" dirty="0" smtClean="0"/>
              <a:t>The ardent Count </a:t>
            </a:r>
            <a:r>
              <a:rPr lang="en-US" dirty="0" err="1" smtClean="0"/>
              <a:t>Almaviva</a:t>
            </a:r>
            <a:r>
              <a:rPr lang="en-US" dirty="0" smtClean="0"/>
              <a:t> has fallen in love with Rosina, the pretty ward of Doctor </a:t>
            </a:r>
            <a:r>
              <a:rPr lang="en-US" dirty="0" err="1" smtClean="0"/>
              <a:t>Bartolo</a:t>
            </a:r>
            <a:r>
              <a:rPr lang="en-US" dirty="0" smtClean="0"/>
              <a:t>, who wants to marry her himself. So far, </a:t>
            </a:r>
            <a:r>
              <a:rPr lang="en-US" dirty="0" err="1" smtClean="0"/>
              <a:t>Almaviva</a:t>
            </a:r>
            <a:r>
              <a:rPr lang="en-US" dirty="0" smtClean="0"/>
              <a:t> is known to her only under the assumed name of </a:t>
            </a:r>
            <a:r>
              <a:rPr lang="en-US" dirty="0" err="1" smtClean="0"/>
              <a:t>Lindoro</a:t>
            </a:r>
            <a:r>
              <a:rPr lang="en-US" dirty="0" smtClean="0"/>
              <a:t>. After a serenade and an exchange of letters, he disguises himself as a tipsy dragoon, and manages to get into </a:t>
            </a:r>
            <a:r>
              <a:rPr lang="en-US" dirty="0" err="1" smtClean="0"/>
              <a:t>Bartolo’s</a:t>
            </a:r>
            <a:r>
              <a:rPr lang="en-US" dirty="0" smtClean="0"/>
              <a:t> house by aid of the factotum Figaro. But his strategy is foiled by the entrance of the guard, who arrest the would-be wooer and carry him to </a:t>
            </a:r>
            <a:r>
              <a:rPr lang="en-US" dirty="0" err="1" smtClean="0"/>
              <a:t>gaol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the second Act he appears as Deputy for </a:t>
            </a:r>
            <a:r>
              <a:rPr lang="en-US" dirty="0" err="1" smtClean="0"/>
              <a:t>Basilio</a:t>
            </a:r>
            <a:r>
              <a:rPr lang="en-US" dirty="0" smtClean="0"/>
              <a:t>, the singing-master, said to be sick. In order, however, to gain the suspicious </a:t>
            </a:r>
            <a:r>
              <a:rPr lang="en-US" dirty="0" err="1" smtClean="0"/>
              <a:t>Bartolo’s</a:t>
            </a:r>
            <a:r>
              <a:rPr lang="en-US" dirty="0" smtClean="0"/>
              <a:t> confidence, he produces one Rosina’s letters to himself, declaring that it was given him by a mistress of </a:t>
            </a:r>
            <a:r>
              <a:rPr lang="en-US" dirty="0" err="1" smtClean="0"/>
              <a:t>Almaviva</a:t>
            </a:r>
            <a:r>
              <a:rPr lang="en-US" dirty="0" smtClean="0"/>
              <a:t>. </a:t>
            </a:r>
            <a:r>
              <a:rPr lang="en-US" dirty="0" err="1" smtClean="0"/>
              <a:t>Bartolo</a:t>
            </a:r>
            <a:r>
              <a:rPr lang="en-US" dirty="0" smtClean="0"/>
              <a:t> thinks he will inflame Rosina’s jealousy by telling the scandal to Rosina, whose disappointment nearly frustrates </a:t>
            </a:r>
            <a:r>
              <a:rPr lang="en-US" dirty="0" err="1" smtClean="0"/>
              <a:t>Almaviva’s</a:t>
            </a:r>
            <a:r>
              <a:rPr lang="en-US" dirty="0" smtClean="0"/>
              <a:t> deep-laid schemes.</a:t>
            </a:r>
          </a:p>
          <a:p>
            <a:r>
              <a:rPr lang="en-US" dirty="0" smtClean="0"/>
              <a:t> Happily, </a:t>
            </a:r>
            <a:r>
              <a:rPr lang="en-US" dirty="0" err="1" smtClean="0"/>
              <a:t>Almaviva</a:t>
            </a:r>
            <a:r>
              <a:rPr lang="en-US" dirty="0" smtClean="0"/>
              <a:t> secures an interview with Rosina, convinces her of his constancy, and induces her to elope before </a:t>
            </a:r>
            <a:r>
              <a:rPr lang="en-US" dirty="0" err="1" smtClean="0"/>
              <a:t>Bartolo</a:t>
            </a:r>
            <a:r>
              <a:rPr lang="en-US" dirty="0" smtClean="0"/>
              <a:t> discovers the trick that has been played upon him.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332</TotalTime>
  <Words>949</Words>
  <Application>Microsoft Macintosh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Forte</vt:lpstr>
      <vt:lpstr>Gioacchino Rossini</vt:lpstr>
      <vt:lpstr>Gioacchino Rossini</vt:lpstr>
      <vt:lpstr>Gioacchino Rossini</vt:lpstr>
      <vt:lpstr>Biography</vt:lpstr>
      <vt:lpstr>Biography</vt:lpstr>
      <vt:lpstr>Works</vt:lpstr>
      <vt:lpstr>Barber of Seville</vt:lpstr>
      <vt:lpstr>Barber of Seville</vt:lpstr>
      <vt:lpstr>Barber of Seville</vt:lpstr>
      <vt:lpstr>The Thieving Magpie</vt:lpstr>
      <vt:lpstr>Influention to the Society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Gioacchino Rossini</dc:title>
  <dc:creator>Suzie Kim</dc:creator>
  <cp:lastModifiedBy>Suzie Kim</cp:lastModifiedBy>
  <cp:revision>28</cp:revision>
  <dcterms:created xsi:type="dcterms:W3CDTF">2008-12-04T04:14:55Z</dcterms:created>
  <dcterms:modified xsi:type="dcterms:W3CDTF">2008-12-04T04:24:11Z</dcterms:modified>
</cp:coreProperties>
</file>